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"/>
  </p:notesMasterIdLst>
  <p:sldIdLst>
    <p:sldId id="314" r:id="rId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2EFF2"/>
    <a:srgbClr val="E9D1DD"/>
    <a:srgbClr val="E5F5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86370" autoAdjust="0"/>
  </p:normalViewPr>
  <p:slideViewPr>
    <p:cSldViewPr>
      <p:cViewPr>
        <p:scale>
          <a:sx n="60" d="100"/>
          <a:sy n="60" d="100"/>
        </p:scale>
        <p:origin x="-1248" y="-317"/>
      </p:cViewPr>
      <p:guideLst>
        <p:guide orient="horz" pos="578"/>
        <p:guide orient="horz" pos="1706"/>
        <p:guide orient="horz" pos="2840"/>
        <p:guide orient="horz" pos="3884"/>
        <p:guide pos="208"/>
        <p:guide pos="2018"/>
        <p:guide pos="5556"/>
        <p:guide pos="3742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33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1C2B65BB-C79F-4275-AC0B-844632A7C1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00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A0D5B9F-A1F5-45D4-B471-ED14B239B4F8}" type="slidenum">
              <a:rPr lang="en-US" altLang="en-US" smtClean="0"/>
              <a:pPr eaLnBrk="1" hangingPunct="1"/>
              <a:t>1</a:t>
            </a:fld>
            <a:endParaRPr lang="en-US" alt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Black1024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1484313"/>
            <a:ext cx="8496300" cy="720725"/>
          </a:xfrm>
        </p:spPr>
        <p:txBody>
          <a:bodyPr/>
          <a:lstStyle>
            <a:lvl1pPr>
              <a:defRPr sz="3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23850" y="2492375"/>
            <a:ext cx="8496300" cy="3673475"/>
          </a:xfrm>
        </p:spPr>
        <p:txBody>
          <a:bodyPr/>
          <a:lstStyle>
            <a:lvl1pPr marL="0" indent="0">
              <a:buFontTx/>
              <a:buNone/>
              <a:defRPr sz="180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3850" y="6245225"/>
            <a:ext cx="8496300" cy="47625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287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2123AE-1E73-400C-A0ED-44E623B97D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432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7663" y="620713"/>
            <a:ext cx="2122487" cy="55451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200" y="620713"/>
            <a:ext cx="6215063" cy="55451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F4CA15-381F-4E05-8122-B598C43A8B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659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25924-8697-483F-8154-B8F4733C1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451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3DA2EC-07AB-4401-82B8-7CDE7BBAC4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393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200" y="2708275"/>
            <a:ext cx="4168775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1375" y="2708275"/>
            <a:ext cx="4168775" cy="34575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AE66C2-6484-41C6-9E66-BB83F310C4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27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244D8-B3D5-42DC-BBB4-FB6A0D8DBD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204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E9C9BF-B2A7-4D8C-9A4A-58D550DAAB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459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8A8EF-92E6-4CD5-B7BF-8733974546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538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88309-F4D7-4C77-8398-34297E0D70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43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17806F-7864-4173-91CE-782DC2EC06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002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30200" y="620713"/>
            <a:ext cx="848995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30200" y="2708275"/>
            <a:ext cx="848995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12088" y="6337300"/>
            <a:ext cx="10080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99A9AF5A-E7BA-4661-A9D7-0281F1E5FC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29" name="Picture 12" descr="Black1024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 smtClean="0"/>
              <a:t>Ring angels</a:t>
            </a:r>
          </a:p>
        </p:txBody>
      </p:sp>
      <p:pic>
        <p:nvPicPr>
          <p:cNvPr id="3" name="ring angels_1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7584" y="1340768"/>
            <a:ext cx="7056784" cy="513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6167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FA1AC"/>
      </a:accent1>
      <a:accent2>
        <a:srgbClr val="459CBD"/>
      </a:accent2>
      <a:accent3>
        <a:srgbClr val="FFFFFF"/>
      </a:accent3>
      <a:accent4>
        <a:srgbClr val="000000"/>
      </a:accent4>
      <a:accent5>
        <a:srgbClr val="C0CDD2"/>
      </a:accent5>
      <a:accent6>
        <a:srgbClr val="3E8DAB"/>
      </a:accent6>
      <a:hlink>
        <a:srgbClr val="A8C0D1"/>
      </a:hlink>
      <a:folHlink>
        <a:srgbClr val="C88BA9"/>
      </a:folHlink>
    </a:clrScheme>
    <a:fontScheme name="Custom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4">
        <a:dk1>
          <a:srgbClr val="000000"/>
        </a:dk1>
        <a:lt1>
          <a:srgbClr val="FFFFFF"/>
        </a:lt1>
        <a:dk2>
          <a:srgbClr val="004359"/>
        </a:dk2>
        <a:lt2>
          <a:srgbClr val="808080"/>
        </a:lt2>
        <a:accent1>
          <a:srgbClr val="7FA1AC"/>
        </a:accent1>
        <a:accent2>
          <a:srgbClr val="004359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003C50"/>
        </a:accent6>
        <a:hlink>
          <a:srgbClr val="4B4620"/>
        </a:hlink>
        <a:folHlink>
          <a:srgbClr val="B25D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FA1AC"/>
        </a:accent1>
        <a:accent2>
          <a:srgbClr val="459CBD"/>
        </a:accent2>
        <a:accent3>
          <a:srgbClr val="FFFFFF"/>
        </a:accent3>
        <a:accent4>
          <a:srgbClr val="000000"/>
        </a:accent4>
        <a:accent5>
          <a:srgbClr val="C0CDD2"/>
        </a:accent5>
        <a:accent6>
          <a:srgbClr val="3E8DAB"/>
        </a:accent6>
        <a:hlink>
          <a:srgbClr val="A8C0D1"/>
        </a:hlink>
        <a:folHlink>
          <a:srgbClr val="C88B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1109</TotalTime>
  <Words>3</Words>
  <Application>Microsoft Office PowerPoint</Application>
  <PresentationFormat>On-screen Show (4:3)</PresentationFormat>
  <Paragraphs>2</Paragraphs>
  <Slides>1</Slides>
  <Notes>1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Custom Design</vt:lpstr>
      <vt:lpstr>Ring angels</vt:lpstr>
    </vt:vector>
  </TitlesOfParts>
  <Company>UCL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Hugh Griffiths</dc:creator>
  <cp:lastModifiedBy>Hugh Griffiths</cp:lastModifiedBy>
  <cp:revision>90</cp:revision>
  <dcterms:created xsi:type="dcterms:W3CDTF">2005-07-13T12:26:50Z</dcterms:created>
  <dcterms:modified xsi:type="dcterms:W3CDTF">2020-05-01T06:01:10Z</dcterms:modified>
</cp:coreProperties>
</file>