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"/>
  </p:notesMasterIdLst>
  <p:sldIdLst>
    <p:sldId id="314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370" autoAdjust="0"/>
  </p:normalViewPr>
  <p:slideViewPr>
    <p:cSldViewPr>
      <p:cViewPr>
        <p:scale>
          <a:sx n="60" d="100"/>
          <a:sy n="60" d="100"/>
        </p:scale>
        <p:origin x="-1248" y="-317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C2B65BB-C79F-4275-AC0B-844632A7C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0D5B9F-A1F5-45D4-B471-ED14B239B4F8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72072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492375"/>
            <a:ext cx="8496300" cy="367347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8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123AE-1E73-400C-A0ED-44E623B97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3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620713"/>
            <a:ext cx="2122487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620713"/>
            <a:ext cx="6215063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CA15-381F-4E05-8122-B598C43A8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5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25924-8697-483F-8154-B8F4733C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5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A2EC-07AB-4401-82B8-7CDE7BBAC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9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E66C2-6484-41C6-9E66-BB83F310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2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44D8-B3D5-42DC-BBB4-FB6A0D8DB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0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9C9BF-B2A7-4D8C-9A4A-58D550DAA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4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8A8EF-92E6-4CD5-B7BF-873397454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8309-F4D7-4C77-8398-34297E0D7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3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806F-7864-4173-91CE-782DC2EC0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0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620713"/>
            <a:ext cx="84899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9A9AF5A-E7BA-4661-A9D7-0281F1E5F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Ring angels</a:t>
            </a:r>
          </a:p>
        </p:txBody>
      </p:sp>
      <p:pic>
        <p:nvPicPr>
          <p:cNvPr id="3" name="ring angels_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1340768"/>
            <a:ext cx="7056784" cy="51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6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3</Words>
  <Application>Microsoft Office PowerPoint</Application>
  <PresentationFormat>On-screen Show (4:3)</PresentationFormat>
  <Paragraphs>2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Custom Design</vt:lpstr>
      <vt:lpstr>Ring angels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Hugh Griffiths</dc:creator>
  <cp:lastModifiedBy>Hugh Griffiths</cp:lastModifiedBy>
  <cp:revision>90</cp:revision>
  <dcterms:created xsi:type="dcterms:W3CDTF">2005-07-13T12:26:50Z</dcterms:created>
  <dcterms:modified xsi:type="dcterms:W3CDTF">2020-05-01T06:01:10Z</dcterms:modified>
</cp:coreProperties>
</file>